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5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560" autoAdjust="0"/>
  </p:normalViewPr>
  <p:slideViewPr>
    <p:cSldViewPr>
      <p:cViewPr varScale="1">
        <p:scale>
          <a:sx n="112" d="100"/>
          <a:sy n="112" d="100"/>
        </p:scale>
        <p:origin x="-7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FC808-3484-4B8E-9F9B-ED36D1DBE7CA}" type="datetimeFigureOut">
              <a:rPr lang="en-US" smtClean="0"/>
              <a:pPr/>
              <a:t>2/17/2011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E10-7C86-4088-83F0-421C9964C3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5562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FCB6-58E3-486B-8FA3-55721EB3F3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Desktop Receiving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Desktop Receipt</a:t>
            </a:r>
            <a:endParaRPr lang="en-US" dirty="0"/>
          </a:p>
        </p:txBody>
      </p:sp>
      <p:pic>
        <p:nvPicPr>
          <p:cNvPr id="5" name="Content Placeholder 4" descr="PPT15_06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6336" y="1444925"/>
            <a:ext cx="8572864" cy="495587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Desktop Receipt</a:t>
            </a:r>
            <a:endParaRPr lang="en-US" dirty="0"/>
          </a:p>
        </p:txBody>
      </p:sp>
      <p:pic>
        <p:nvPicPr>
          <p:cNvPr id="5" name="Content Placeholder 4" descr="PPT15_07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358" y="1594449"/>
            <a:ext cx="8618042" cy="450155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057400" y="4648200"/>
            <a:ext cx="304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943600" y="4648200"/>
            <a:ext cx="762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2057400" y="3048000"/>
            <a:ext cx="12192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Desktop Receipt</a:t>
            </a:r>
            <a:endParaRPr lang="en-US" dirty="0"/>
          </a:p>
        </p:txBody>
      </p:sp>
      <p:pic>
        <p:nvPicPr>
          <p:cNvPr id="5" name="Content Placeholder 4" descr="PPT15_08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3834" y="1360872"/>
            <a:ext cx="8412965" cy="511612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876800" y="4343400"/>
            <a:ext cx="7620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6858000" y="4876800"/>
            <a:ext cx="1143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Desktop Receipt</a:t>
            </a:r>
            <a:endParaRPr lang="en-US" dirty="0"/>
          </a:p>
        </p:txBody>
      </p:sp>
      <p:pic>
        <p:nvPicPr>
          <p:cNvPr id="5" name="Content Placeholder 4" descr="PPT15_0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385546"/>
            <a:ext cx="8382000" cy="495527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Desktop Receipt</a:t>
            </a:r>
            <a:endParaRPr lang="en-US" dirty="0"/>
          </a:p>
        </p:txBody>
      </p:sp>
      <p:pic>
        <p:nvPicPr>
          <p:cNvPr id="5" name="Content Placeholder 4" descr="PPT15_10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4598" y="1632419"/>
            <a:ext cx="8690802" cy="446358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949970" y="4694420"/>
            <a:ext cx="48006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Define Desktop Receiving</a:t>
            </a:r>
          </a:p>
          <a:p>
            <a:r>
              <a:rPr lang="en-US" dirty="0" smtClean="0"/>
              <a:t>Identify how to create a Desktop Receipt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Desktop Receiving</a:t>
            </a:r>
          </a:p>
          <a:p>
            <a:r>
              <a:rPr lang="en-US" dirty="0" smtClean="0"/>
              <a:t>Identify how to create a Desktop Receipt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Desktop Receiving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Simplified version of what your Central Receiving Department does</a:t>
            </a:r>
          </a:p>
          <a:p>
            <a:r>
              <a:rPr lang="en-US" dirty="0" smtClean="0"/>
              <a:t>Desktop Receiving is an ePro function, allowing you to create receipts for items you requested through an ePro Requisition</a:t>
            </a:r>
          </a:p>
          <a:p>
            <a:r>
              <a:rPr lang="en-US" dirty="0" smtClean="0"/>
              <a:t>Can receive full or partial quantities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Desktop Receiving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May receive an email notification indicating that a receipt must be created in the system before its invoice can be paid</a:t>
            </a:r>
          </a:p>
          <a:p>
            <a:r>
              <a:rPr lang="en-US" dirty="0" smtClean="0"/>
              <a:t>Only create a receipt for items that you have actually received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Desktop Receipt</a:t>
            </a:r>
            <a:endParaRPr lang="en-US" dirty="0"/>
          </a:p>
        </p:txBody>
      </p:sp>
      <p:pic>
        <p:nvPicPr>
          <p:cNvPr id="5" name="Content Placeholder 4" descr="PPT15_0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1457" y="2025824"/>
            <a:ext cx="8773943" cy="391777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9960" y="3200400"/>
            <a:ext cx="1066800" cy="228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267200" y="3611380"/>
            <a:ext cx="9144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Desktop Receipt</a:t>
            </a:r>
            <a:endParaRPr lang="en-US" dirty="0"/>
          </a:p>
        </p:txBody>
      </p:sp>
      <p:pic>
        <p:nvPicPr>
          <p:cNvPr id="5" name="Content Placeholder 4" descr="PPT15_0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2476" y="1417802"/>
            <a:ext cx="9031524" cy="483059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819400" y="2667000"/>
            <a:ext cx="20574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Desktop Receipt</a:t>
            </a:r>
            <a:endParaRPr lang="en-US" dirty="0"/>
          </a:p>
        </p:txBody>
      </p:sp>
      <p:pic>
        <p:nvPicPr>
          <p:cNvPr id="5" name="Content Placeholder 4" descr="PPT15_0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4464" y="1242693"/>
            <a:ext cx="8029936" cy="531050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315200" y="5486400"/>
            <a:ext cx="1143000" cy="990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Desktop Receipt</a:t>
            </a:r>
            <a:endParaRPr lang="en-US" dirty="0"/>
          </a:p>
        </p:txBody>
      </p:sp>
      <p:pic>
        <p:nvPicPr>
          <p:cNvPr id="5" name="Content Placeholder 4" descr="PPT15_0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624310"/>
            <a:ext cx="8458200" cy="460212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057400" y="5029200"/>
            <a:ext cx="3048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981200" y="3048000"/>
            <a:ext cx="12954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5791200" y="3871210"/>
            <a:ext cx="1143000" cy="1447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Desktop Receipt</a:t>
            </a:r>
            <a:endParaRPr lang="en-US" dirty="0"/>
          </a:p>
        </p:txBody>
      </p:sp>
      <p:pic>
        <p:nvPicPr>
          <p:cNvPr id="5" name="Content Placeholder 4" descr="PPT15_0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9100" y="1376090"/>
            <a:ext cx="8005300" cy="502471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FCB6-58E3-486B-8FA3-55721EB3F30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514600" y="3505200"/>
            <a:ext cx="20574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105400" y="4419600"/>
            <a:ext cx="762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7086600" y="4800600"/>
            <a:ext cx="1219200" cy="5334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2011 Board of Regents of the University System of Georgia. All Rights Reserved.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</TotalTime>
  <Words>390</Words>
  <Application>Microsoft Office PowerPoint</Application>
  <PresentationFormat>On-screen Show (4:3)</PresentationFormat>
  <Paragraphs>54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Desktop Receiving</vt:lpstr>
      <vt:lpstr>Objectives</vt:lpstr>
      <vt:lpstr>Desktop Receiving</vt:lpstr>
      <vt:lpstr>Desktop Receiving</vt:lpstr>
      <vt:lpstr>Creating a Desktop Receipt</vt:lpstr>
      <vt:lpstr>Creating a Desktop Receipt</vt:lpstr>
      <vt:lpstr>Creating a Desktop Receipt</vt:lpstr>
      <vt:lpstr>Creating a Desktop Receipt</vt:lpstr>
      <vt:lpstr>Creating a Desktop Receipt</vt:lpstr>
      <vt:lpstr>Creating a Desktop Receipt</vt:lpstr>
      <vt:lpstr>Creating a Desktop Receipt</vt:lpstr>
      <vt:lpstr>Creating a Desktop Receipt</vt:lpstr>
      <vt:lpstr>Creating a Desktop Receipt</vt:lpstr>
      <vt:lpstr>Creating a Desktop Receipt</vt:lpstr>
      <vt:lpstr>Summary</vt:lpstr>
    </vt:vector>
  </TitlesOfParts>
  <Company>BOR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ePro and the GeorgiaFIRST Marketplace</dc:title>
  <dc:creator>Teresa Piazza</dc:creator>
  <cp:lastModifiedBy>Teresa Piazza</cp:lastModifiedBy>
  <cp:revision>106</cp:revision>
  <dcterms:created xsi:type="dcterms:W3CDTF">2011-02-11T15:35:40Z</dcterms:created>
  <dcterms:modified xsi:type="dcterms:W3CDTF">2011-02-17T15:06:08Z</dcterms:modified>
</cp:coreProperties>
</file>